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142C-7F19-7F8A-5DD3-EBCE2F92C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67EB-3DD3-B1FB-9EBC-7C979D8CC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14242-47A0-EFD5-EEC9-AD3E007F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866FB-8761-E895-EFC2-1D4B46C7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59F36-93C7-53FB-1915-14C48F34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6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FD28-5F35-BA03-0A05-1FC1DD45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83257-2110-41F9-726A-96D90E6FA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C8774-2EFA-B867-7378-F11A834E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2E61D-E7D0-B404-5124-17E5F2A0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784A9-6068-D3E2-20D1-5F0FE905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66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6F83E-642D-DF2E-1C47-E14186CCB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8EF93-CD15-26F2-C9A4-FE015FD0C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8C5DF-8B18-0163-C96D-2E432A56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AE6E9-9909-03D6-3D3B-6205F6F3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73B0C-95B9-BE06-7D31-51AD5932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8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2850-B30C-AA82-E5B2-81CD1298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6B325-7250-B764-1C16-F06F33BB0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186E6-EE6A-B622-1003-9D426D805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79470-4453-16BB-46CF-49D7E8CB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637AA-45D0-06D4-8972-2294EA72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FEF0-46B8-7783-555A-2E30B3E4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70430-0BF5-A076-8C10-E780B93C8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46589-F00D-5ED1-E959-9E6166F6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30DD6-2346-49B4-673F-04E01E7B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CEF5-0743-3552-094B-C4C20050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2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5657-99F3-AC66-4275-38158763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25E3D-1041-C894-388A-22B033687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E4B65-F122-6AE9-BBDE-6DDAE1DA4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6D8D5-5EF2-91FF-FAC9-9AA4E957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FD40E-5884-9CE5-240C-4DE38152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10708-74DD-2E84-9BDC-50B9C7ED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1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75EA-34C6-6A95-DF46-1EAF1D36F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067C1-B381-7D21-4FC0-900440487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B28DF-F783-562C-3A37-75801D4B4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992D5-794A-189C-09DB-B00035F31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DC325-BE41-687D-B9F8-C38F1F35D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143866-4FAA-1936-CF72-C869EBBC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D0DE3-E0F6-72DD-CA01-64BD7FC5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A83FF-2011-F83A-18F7-A9E5DEE1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57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ECE5-6C73-85A1-EC44-4C8BE23F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77A5A-99DE-27D7-130E-523D0916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35241-DD12-2DBB-6CF6-25614364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B283B-4600-4BD8-B2F0-C1021042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4D0D9-C1AA-0756-F407-A2934791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6CC52-579D-F5B7-B49E-413F7F56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2136B-5B0F-399B-D710-151C4334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4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8DEA-AE9E-BC9F-AE7E-1862B75F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EAAE-1F8F-2C22-1FB8-C3030466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F7D3A-6B3E-D5DB-0229-37EA2D6D3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D8AEB-48CD-1DF3-C1D1-E2D92AB29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7CA28-DA9E-27C2-1FB4-4CA34A0F4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4D548-3891-E468-A9BA-E87E0135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0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FAB0-42E5-8A15-235F-5DBCD57F6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D6781-475A-A6E8-9E8D-61D1CD6D1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5FAA4-2C5C-0890-0E2E-E6BEB72BC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27C5B-736F-DF26-A902-D554BD58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7EB56-F55A-EC5A-175C-A6DECE09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90D37-60D0-095B-C7EB-2298D07A8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9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A6D9D-E165-D694-8DBE-E2B37D30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2FCB1-EA66-AA08-C314-CA9DDB610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CCC6A-2781-5634-CB7D-5FA14D275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B61E5-B135-4E89-96EA-7C72EA8AB79A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C819E-C245-B186-E87E-3BA407328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7558F-DA9B-631D-D314-878A1550D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9D278F-01A6-4A0C-8F64-155718BD6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68403-EAD6-4795-801A-67C00283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C2CA4-E79C-CFC3-97B2-A94B3AF4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9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B0480-D7F4-4FBA-A3C6-DBA704DD2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9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204F5-77CC-EDEF-CCA0-054A90B5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79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A854B-7AEE-713A-4783-25ECCF7E0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439A7-C4B5-F106-9BF0-CE3C733BB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8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9E91A-CA4D-3E2D-35D4-861CDC68D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9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440A5-F122-FA5A-0399-249F1D4F1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5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234D6-CEB8-AC49-E0C5-BDA89B3CE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45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5E284-EACC-DA71-E688-CECEEE2C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3F117-B3E5-C58B-E6A0-BAA20969F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2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4398E-EE62-96E1-7EFB-ABE2421DF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1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86025-9E3B-C14C-AD19-39CD5D13E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0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2025-06-26T15:26:59Z</dcterms:created>
  <dcterms:modified xsi:type="dcterms:W3CDTF">2025-06-26T15:26:59Z</dcterms:modified>
</cp:coreProperties>
</file>